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79" r:id="rId6"/>
    <p:sldId id="259" r:id="rId7"/>
    <p:sldId id="261" r:id="rId8"/>
    <p:sldId id="267" r:id="rId9"/>
    <p:sldId id="265" r:id="rId10"/>
    <p:sldId id="274" r:id="rId11"/>
    <p:sldId id="269" r:id="rId12"/>
    <p:sldId id="270" r:id="rId13"/>
    <p:sldId id="275" r:id="rId14"/>
    <p:sldId id="268" r:id="rId15"/>
    <p:sldId id="276" r:id="rId16"/>
    <p:sldId id="278" r:id="rId17"/>
    <p:sldId id="271" r:id="rId18"/>
    <p:sldId id="27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64CF0-6CF4-4278-BBA2-57A11CA21E78}" type="datetimeFigureOut">
              <a:rPr lang="es-AR" smtClean="0"/>
              <a:t>25/11/2020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BF43C-57AC-4129-A6B0-916118B584BE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138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B4E-85B9-4B78-B958-4672870F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451588"/>
          </a:xfrm>
        </p:spPr>
        <p:txBody>
          <a:bodyPr>
            <a:normAutofit/>
          </a:bodyPr>
          <a:lstStyle/>
          <a:p>
            <a:r>
              <a:rPr lang="en-US" sz="7200" dirty="0" err="1"/>
              <a:t>Configuración</a:t>
            </a:r>
            <a:r>
              <a:rPr lang="en-US" sz="7200" dirty="0"/>
              <a:t> Darlington</a:t>
            </a:r>
            <a:endParaRPr lang="es-AR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B5BC-E637-40A8-8027-3D100C147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2404879"/>
            <a:ext cx="10058400" cy="1143000"/>
          </a:xfrm>
        </p:spPr>
        <p:txBody>
          <a:bodyPr/>
          <a:lstStyle/>
          <a:p>
            <a:r>
              <a:rPr lang="en-US" dirty="0" err="1"/>
              <a:t>Comparación</a:t>
            </a:r>
            <a:r>
              <a:rPr lang="en-US" dirty="0"/>
              <a:t> carga </a:t>
            </a:r>
            <a:r>
              <a:rPr lang="en-US" dirty="0" err="1"/>
              <a:t>activA</a:t>
            </a:r>
            <a:r>
              <a:rPr lang="en-US" dirty="0"/>
              <a:t> y </a:t>
            </a:r>
            <a:r>
              <a:rPr lang="en-US" dirty="0" err="1"/>
              <a:t>pasiva</a:t>
            </a:r>
            <a:endParaRPr lang="en-US" dirty="0"/>
          </a:p>
          <a:p>
            <a:r>
              <a:rPr lang="en-US" sz="2000" dirty="0"/>
              <a:t>Grupo 6</a:t>
            </a:r>
            <a:endParaRPr lang="es-A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E09AF-4723-41D9-933C-8BBD5A8DF33C}"/>
              </a:ext>
            </a:extLst>
          </p:cNvPr>
          <p:cNvSpPr txBox="1"/>
          <p:nvPr/>
        </p:nvSpPr>
        <p:spPr>
          <a:xfrm>
            <a:off x="1535837" y="4758431"/>
            <a:ext cx="2640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 </a:t>
            </a:r>
            <a:r>
              <a:rPr lang="en-US" dirty="0" err="1"/>
              <a:t>Bertachini</a:t>
            </a:r>
            <a:r>
              <a:rPr lang="en-US" dirty="0"/>
              <a:t> 58750</a:t>
            </a:r>
          </a:p>
          <a:p>
            <a:r>
              <a:rPr lang="en-US" dirty="0"/>
              <a:t>Victor Oh                  56679</a:t>
            </a:r>
          </a:p>
          <a:p>
            <a:r>
              <a:rPr lang="en-US" dirty="0"/>
              <a:t>Francisco Musich    58124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6029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A4AA-3F7D-4B80-8EE9-7AF0BF59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2F211E-FD6B-4C4E-AF21-4980F1B5D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685" y="1971068"/>
            <a:ext cx="4538154" cy="2238733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7D42F96-94B8-490D-A21E-DB563DF9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36" y="1971068"/>
            <a:ext cx="4538154" cy="22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9FF-D470-4768-ACD5-EE6F3D1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Polarización</a:t>
            </a:r>
            <a:endParaRPr lang="es-AR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503A929-791B-4DA3-8E6C-CAC8C9AF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06492"/>
            <a:ext cx="4123423" cy="1346847"/>
          </a:xfrm>
        </p:spPr>
      </p:pic>
      <p:pic>
        <p:nvPicPr>
          <p:cNvPr id="13" name="Picture 12" descr="A picture containing wooden, mounted, hanging, room&#10;&#10;Description automatically generated">
            <a:extLst>
              <a:ext uri="{FF2B5EF4-FFF2-40B4-BE49-F238E27FC236}">
                <a16:creationId xmlns:a16="http://schemas.microsoft.com/office/drawing/2014/main" id="{04E2FF44-60A1-4137-AA3A-D95B80E6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99" y="3006491"/>
            <a:ext cx="4184381" cy="1356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66E1D-ACB1-413B-969D-73219FC190F8}"/>
              </a:ext>
            </a:extLst>
          </p:cNvPr>
          <p:cNvSpPr txBox="1"/>
          <p:nvPr/>
        </p:nvSpPr>
        <p:spPr>
          <a:xfrm>
            <a:off x="2487845" y="2385391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Pasiva</a:t>
            </a:r>
            <a:endParaRPr lang="es-A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59D08-1F10-4BB9-AEFA-815AF990A9CD}"/>
              </a:ext>
            </a:extLst>
          </p:cNvPr>
          <p:cNvSpPr txBox="1"/>
          <p:nvPr/>
        </p:nvSpPr>
        <p:spPr>
          <a:xfrm>
            <a:off x="8395485" y="2401091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Carga </a:t>
            </a:r>
            <a:r>
              <a:rPr lang="en-US" dirty="0" err="1"/>
              <a:t>Activa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0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A3FC-6D9B-4210-A3DF-6A78C29E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Incrementales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79AA079-AFCB-4A0D-A126-FAEB1782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199" y="2393318"/>
            <a:ext cx="3634562" cy="997175"/>
          </a:xfrm>
        </p:spPr>
      </p:pic>
    </p:spTree>
    <p:extLst>
      <p:ext uri="{BB962C8B-B14F-4D97-AF65-F5344CB8AC3E}">
        <p14:creationId xmlns:p14="http://schemas.microsoft.com/office/powerpoint/2010/main" val="170151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6981-6C61-4E24-A710-2BF5EFB3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s-AR" dirty="0"/>
          </a:p>
        </p:txBody>
      </p:sp>
      <p:pic>
        <p:nvPicPr>
          <p:cNvPr id="4" name="Content Placeholder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49AB5D-88CD-4043-8F41-9725FAC74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536" y="1950589"/>
            <a:ext cx="8046720" cy="37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7B9D-5938-4B8F-9284-52CDA4C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Simulaciones</a:t>
            </a:r>
            <a:endParaRPr lang="es-A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C0BA7-B1D2-4AA2-96A6-26C19DAA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2100262"/>
            <a:ext cx="4606765" cy="200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99308C-AD31-4267-B6AF-743D3B26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11" y="1977129"/>
            <a:ext cx="3073637" cy="2732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F2522-4AB3-4FCA-8C51-2D65ED93A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721" y="2100262"/>
            <a:ext cx="3317817" cy="265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6ADFF-B27D-42A5-A13D-B69DF6215937}"/>
              </a:ext>
            </a:extLst>
          </p:cNvPr>
          <p:cNvSpPr txBox="1"/>
          <p:nvPr/>
        </p:nvSpPr>
        <p:spPr>
          <a:xfrm>
            <a:off x="7290219" y="4949880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Tension</a:t>
            </a:r>
            <a:endParaRPr lang="es-A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F99E6-B857-4A21-9E00-42FC00B65AF9}"/>
              </a:ext>
            </a:extLst>
          </p:cNvPr>
          <p:cNvSpPr txBox="1"/>
          <p:nvPr/>
        </p:nvSpPr>
        <p:spPr>
          <a:xfrm>
            <a:off x="1381125" y="4949880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Ganancia</a:t>
            </a:r>
            <a:r>
              <a:rPr lang="en-US" dirty="0"/>
              <a:t> de </a:t>
            </a:r>
            <a:r>
              <a:rPr lang="en-US" dirty="0" err="1"/>
              <a:t>Corriente</a:t>
            </a:r>
            <a:endParaRPr lang="es-AR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F8EED48-065D-4DE5-A6F5-87B94F833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323" y="5438990"/>
            <a:ext cx="2730793" cy="7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BBA4-66B8-4689-8472-A976B688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Resistencias</a:t>
            </a:r>
            <a:r>
              <a:rPr lang="en-US" dirty="0"/>
              <a:t> de Entrada</a:t>
            </a:r>
            <a:endParaRPr lang="es-AR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9728228-10B9-454B-A0FA-D68279BA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4037704"/>
            <a:ext cx="7024687" cy="1563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39788-FEBD-488D-B16C-360558C4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003349"/>
            <a:ext cx="7024687" cy="1643830"/>
          </a:xfrm>
          <a:prstGeom prst="rect">
            <a:avLst/>
          </a:prstGeom>
        </p:spPr>
      </p:pic>
      <p:pic>
        <p:nvPicPr>
          <p:cNvPr id="12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18D6947-2574-41B4-97B9-82C6F2DF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43" y="2705423"/>
            <a:ext cx="4074457" cy="41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895C4-B508-443D-A640-E350CEBB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29" y="4647788"/>
            <a:ext cx="1276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C7DB-EA58-4ABA-94C3-CB6F19AB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Resistencia de Salida</a:t>
            </a:r>
            <a:endParaRPr lang="es-AR" dirty="0"/>
          </a:p>
        </p:txBody>
      </p:sp>
      <p:pic>
        <p:nvPicPr>
          <p:cNvPr id="4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AC00FED-A007-4787-AB85-70F3482A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83216" y="2235418"/>
            <a:ext cx="48127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D58B7-14C3-4544-8B7C-CD53A25B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60" y="3721318"/>
            <a:ext cx="1209675" cy="2286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6B43C26-F669-4B18-B447-2018204F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60" y="2669397"/>
            <a:ext cx="1876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CB71-7727-4950-9878-2FAA38BD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Medición</a:t>
            </a:r>
            <a:endParaRPr lang="es-AR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2A46E8B-C603-461B-BE98-7817F855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730" y="2584174"/>
            <a:ext cx="4253950" cy="3190462"/>
          </a:xfr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E2F4685-A617-47FA-B14F-38FCF3B5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84173"/>
            <a:ext cx="4253950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D084-C8C3-445D-96D6-4A263B65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D0667F0-DA8D-4051-898D-D328302C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1047" y="3536746"/>
            <a:ext cx="3254022" cy="647756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ECDFBF3-C7C3-4D6F-8BCE-4628B04C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47" y="4379428"/>
            <a:ext cx="3254022" cy="64013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9A0EDE-6478-4187-B539-B357C46C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47" y="2417587"/>
            <a:ext cx="3352444" cy="9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1B29-96AE-44B2-87FF-C1780E99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AR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98801F-F812-44E2-A2CE-F0003D1A6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519" y="4368166"/>
            <a:ext cx="4038600" cy="7524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8A83D-D5A1-4F02-B691-E9847476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44" y="2709863"/>
            <a:ext cx="12763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0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D01E-7B42-472E-8F18-7B83A426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Presentación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D04DAC4C-23E6-4F31-8EFD-83D3250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62" y="912724"/>
            <a:ext cx="3778478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4D3836A3-60DE-4061-934B-F2404EE9F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7374" y="925884"/>
            <a:ext cx="336900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8F67-6448-4F96-B22B-2776AAD600AF}"/>
              </a:ext>
            </a:extLst>
          </p:cNvPr>
          <p:cNvSpPr txBox="1"/>
          <p:nvPr/>
        </p:nvSpPr>
        <p:spPr>
          <a:xfrm>
            <a:off x="2608594" y="459676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Pasiva</a:t>
            </a:r>
            <a:endParaRPr lang="es-A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33995-78C4-46BB-9EF0-E02F5116675C}"/>
              </a:ext>
            </a:extLst>
          </p:cNvPr>
          <p:cNvSpPr txBox="1"/>
          <p:nvPr/>
        </p:nvSpPr>
        <p:spPr>
          <a:xfrm>
            <a:off x="8512026" y="4837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Activa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321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853-40B4-49E0-A331-108D8D29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a </a:t>
            </a:r>
            <a:r>
              <a:rPr lang="en-US" dirty="0" err="1"/>
              <a:t>utilizar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9A0649-0346-4F6C-BD28-BC0EBA4C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13" y="2424307"/>
            <a:ext cx="8607826" cy="1450757"/>
          </a:xfrm>
        </p:spPr>
      </p:pic>
    </p:spTree>
    <p:extLst>
      <p:ext uri="{BB962C8B-B14F-4D97-AF65-F5344CB8AC3E}">
        <p14:creationId xmlns:p14="http://schemas.microsoft.com/office/powerpoint/2010/main" val="236101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Polarización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6929557E-E8A4-4E54-993E-B31603BF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868" y="886968"/>
            <a:ext cx="2606014" cy="36027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EBC92-BA78-4861-A258-895C13098249}"/>
              </a:ext>
            </a:extLst>
          </p:cNvPr>
          <p:cNvSpPr txBox="1"/>
          <p:nvPr/>
        </p:nvSpPr>
        <p:spPr>
          <a:xfrm>
            <a:off x="2608594" y="459676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Pasiva</a:t>
            </a:r>
            <a:endParaRPr lang="es-AR" sz="2400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634A63D-5EB9-46BC-8A84-1088D41B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62" y="1218379"/>
            <a:ext cx="3118616" cy="735103"/>
          </a:xfrm>
          <a:prstGeom prst="rect">
            <a:avLst/>
          </a:prstGeom>
        </p:spPr>
      </p:pic>
      <p:pic>
        <p:nvPicPr>
          <p:cNvPr id="23" name="Picture 22" descr="A close up of a clock&#10;&#10;Description automatically generated">
            <a:extLst>
              <a:ext uri="{FF2B5EF4-FFF2-40B4-BE49-F238E27FC236}">
                <a16:creationId xmlns:a16="http://schemas.microsoft.com/office/drawing/2014/main" id="{092D0B1E-96EA-47E9-A7E2-ECDA2EB1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75" y="2113863"/>
            <a:ext cx="3450565" cy="833300"/>
          </a:xfrm>
          <a:prstGeom prst="rect">
            <a:avLst/>
          </a:prstGeom>
        </p:spPr>
      </p:pic>
      <p:pic>
        <p:nvPicPr>
          <p:cNvPr id="27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E331CC50-105D-417B-B0F3-8DC178E2A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583" y="3097619"/>
            <a:ext cx="3066109" cy="11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3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9BC6-9502-4BFA-997F-B0EAB601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Circuitos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Polarización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B6758A42-15E4-446F-B6AE-BAAF4C9E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90" y="912724"/>
            <a:ext cx="2588791" cy="36027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11C35-BD28-4061-8F68-F2D9B7CB88DB}"/>
              </a:ext>
            </a:extLst>
          </p:cNvPr>
          <p:cNvSpPr txBox="1"/>
          <p:nvPr/>
        </p:nvSpPr>
        <p:spPr>
          <a:xfrm>
            <a:off x="8512026" y="4837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Carga </a:t>
            </a:r>
            <a:r>
              <a:rPr lang="en-US" sz="2400" dirty="0" err="1"/>
              <a:t>Activa</a:t>
            </a:r>
            <a:endParaRPr lang="es-AR" sz="2400" dirty="0"/>
          </a:p>
        </p:txBody>
      </p:sp>
      <p:pic>
        <p:nvPicPr>
          <p:cNvPr id="23" name="Picture 22" descr="A close up of a clock&#10;&#10;Description automatically generated">
            <a:extLst>
              <a:ext uri="{FF2B5EF4-FFF2-40B4-BE49-F238E27FC236}">
                <a16:creationId xmlns:a16="http://schemas.microsoft.com/office/drawing/2014/main" id="{02DAD0CE-BCCB-454E-89E1-4ED0DBD0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08" y="981259"/>
            <a:ext cx="2103302" cy="701101"/>
          </a:xfrm>
          <a:prstGeom prst="rect">
            <a:avLst/>
          </a:prstGeom>
        </p:spPr>
      </p:pic>
      <p:pic>
        <p:nvPicPr>
          <p:cNvPr id="25" name="Picture 24" descr="Text, letter, schematic&#10;&#10;Description automatically generated">
            <a:extLst>
              <a:ext uri="{FF2B5EF4-FFF2-40B4-BE49-F238E27FC236}">
                <a16:creationId xmlns:a16="http://schemas.microsoft.com/office/drawing/2014/main" id="{76971824-AE02-479E-B2C5-301B2352C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338" y="1840985"/>
            <a:ext cx="2790513" cy="1284041"/>
          </a:xfrm>
          <a:prstGeom prst="rect">
            <a:avLst/>
          </a:prstGeom>
        </p:spPr>
      </p:pic>
      <p:pic>
        <p:nvPicPr>
          <p:cNvPr id="27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304096F7-9411-41F0-836F-581EAD457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750" y="3084767"/>
            <a:ext cx="3407153" cy="12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13E-3374-4740-BE76-B73463EE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Polarización</a:t>
            </a:r>
            <a:endParaRPr lang="es-AR" dirty="0"/>
          </a:p>
        </p:txBody>
      </p:sp>
      <p:pic>
        <p:nvPicPr>
          <p:cNvPr id="5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B2E78601-7FB9-4133-AF2D-40BDD87E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013" y="4892636"/>
            <a:ext cx="2347163" cy="89161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553FFD0-1B11-47DC-81D7-CDF691CA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6" y="4990544"/>
            <a:ext cx="2133785" cy="502964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9BA3C380-7B38-48E3-A85D-25974236A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4" y="5634814"/>
            <a:ext cx="2240474" cy="54106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D85670A-4497-4ACB-90A0-72EE7E14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638" y="2041767"/>
            <a:ext cx="1912786" cy="2644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F422BF-A4BD-4545-9BAB-E1CF93E7A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139" y="1981592"/>
            <a:ext cx="2607541" cy="2894813"/>
          </a:xfrm>
          <a:prstGeom prst="rect">
            <a:avLst/>
          </a:prstGeom>
        </p:spPr>
      </p:pic>
      <p:pic>
        <p:nvPicPr>
          <p:cNvPr id="14" name="Picture 13" descr="Text, letter, schematic&#10;&#10;Description automatically generated">
            <a:extLst>
              <a:ext uri="{FF2B5EF4-FFF2-40B4-BE49-F238E27FC236}">
                <a16:creationId xmlns:a16="http://schemas.microsoft.com/office/drawing/2014/main" id="{A91FCFBB-95BC-47EB-A53E-9D10F4AE5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607" y="4990544"/>
            <a:ext cx="2103302" cy="967824"/>
          </a:xfrm>
          <a:prstGeom prst="rect">
            <a:avLst/>
          </a:prstGeom>
        </p:spPr>
      </p:pic>
      <p:pic>
        <p:nvPicPr>
          <p:cNvPr id="15" name="Picture 14" descr="A close up of a clock&#10;&#10;Description automatically generated">
            <a:extLst>
              <a:ext uri="{FF2B5EF4-FFF2-40B4-BE49-F238E27FC236}">
                <a16:creationId xmlns:a16="http://schemas.microsoft.com/office/drawing/2014/main" id="{C9975011-4FAC-4066-A141-4EDBFBF51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1909" y="5176369"/>
            <a:ext cx="1486029" cy="495343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A8B44EC0-1267-48E9-9433-FA55D9AAA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789" y="4809774"/>
            <a:ext cx="252243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0C2E-A6FD-48F7-860D-27F40F86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Incremental</a:t>
            </a:r>
            <a:endParaRPr lang="es-AR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3F7EA2B0-68BE-4A02-A092-47B6DDC8E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450" y="1976777"/>
            <a:ext cx="5814564" cy="1371719"/>
          </a:xfr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B6C470F-1FF0-467F-8972-8FD0B528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14167"/>
            <a:ext cx="2627141" cy="1054692"/>
          </a:xfrm>
          <a:prstGeom prst="rect">
            <a:avLst/>
          </a:prstGeom>
        </p:spPr>
      </p:pic>
      <p:pic>
        <p:nvPicPr>
          <p:cNvPr id="6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520A7200-35ED-4696-A919-BFD4111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237" y="3587913"/>
            <a:ext cx="3429297" cy="396274"/>
          </a:xfrm>
          <a:prstGeom prst="rect">
            <a:avLst/>
          </a:prstGeom>
        </p:spPr>
      </p:pic>
      <p:pic>
        <p:nvPicPr>
          <p:cNvPr id="8" name="Picture 7" descr="A close up of a watch&#10;&#10;Description automatically generated">
            <a:extLst>
              <a:ext uri="{FF2B5EF4-FFF2-40B4-BE49-F238E27FC236}">
                <a16:creationId xmlns:a16="http://schemas.microsoft.com/office/drawing/2014/main" id="{4A27FF28-1998-4152-91BA-E6A94696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237" y="4223604"/>
            <a:ext cx="2904728" cy="519982"/>
          </a:xfrm>
          <a:prstGeom prst="rect">
            <a:avLst/>
          </a:prstGeom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DF86C0-9386-4906-B4BC-01137D7AB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237" y="4934531"/>
            <a:ext cx="2160615" cy="475156"/>
          </a:xfrm>
          <a:prstGeom prst="rect">
            <a:avLst/>
          </a:prstGeom>
        </p:spPr>
      </p:pic>
      <p:pic>
        <p:nvPicPr>
          <p:cNvPr id="10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8A5C57-5378-4679-8E2C-CBF5C5F81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23" y="3587913"/>
            <a:ext cx="4074457" cy="417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6FA88-0B2E-4330-A8CC-2DD491B3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736" y="5385643"/>
            <a:ext cx="12096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F9ED37-4E31-42A7-BFF2-237934DB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759" y="4186769"/>
            <a:ext cx="1276350" cy="34290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16520EFF-138F-4047-BB0C-C089D43FAD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736" y="4711261"/>
            <a:ext cx="1876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61A4-C960-4B42-BFDC-3E798BD6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</a:t>
            </a:r>
            <a:endParaRPr lang="es-A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147E2-680D-4B7F-BB89-8B6C7236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866180"/>
            <a:ext cx="6686025" cy="19737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475FE-0B18-4CBB-9FD5-0168714E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893656"/>
            <a:ext cx="6864143" cy="194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E80C7-2ADC-4932-AF8F-382C4FD6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92" y="2173840"/>
            <a:ext cx="1666783" cy="138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90F98-C669-498C-AA1B-86D30EFC9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92" y="4309254"/>
            <a:ext cx="1876333" cy="16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D520-AFEA-4062-B26A-70A94639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Teóricos</a:t>
            </a:r>
            <a:endParaRPr lang="es-AR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FA1F4-9E0E-4490-84BF-960CFF022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65" y="2178162"/>
            <a:ext cx="4863190" cy="363872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D73B8A-AAFC-4B8D-8FBE-63127074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4" y="2178162"/>
            <a:ext cx="5573332" cy="36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11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72</Words>
  <Application>Microsoft Office PowerPoint</Application>
  <PresentationFormat>Widescreen</PresentationFormat>
  <Paragraphs>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Calibri Light</vt:lpstr>
      <vt:lpstr>Retrospect</vt:lpstr>
      <vt:lpstr>Configuración Darlington</vt:lpstr>
      <vt:lpstr>Presentación Circuitos</vt:lpstr>
      <vt:lpstr>Elementos a utilizar</vt:lpstr>
      <vt:lpstr>Circuitos de Polarización</vt:lpstr>
      <vt:lpstr>Circuitos de Polarización</vt:lpstr>
      <vt:lpstr>Polarización</vt:lpstr>
      <vt:lpstr>Modelo Incremental</vt:lpstr>
      <vt:lpstr>Respuesta en frecuencia</vt:lpstr>
      <vt:lpstr>Resultados Teóricos</vt:lpstr>
      <vt:lpstr>Circuitos Simulados</vt:lpstr>
      <vt:lpstr>Polarización</vt:lpstr>
      <vt:lpstr>Parametros Incrementales</vt:lpstr>
      <vt:lpstr>Circuitos Simulados</vt:lpstr>
      <vt:lpstr>Simulaciones</vt:lpstr>
      <vt:lpstr>Resistencias de Entrada</vt:lpstr>
      <vt:lpstr>Resistencia de Salida</vt:lpstr>
      <vt:lpstr>Medición</vt:lpstr>
      <vt:lpstr>Resultados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Configuracion Darlington</dc:title>
  <dc:creator>Francisco Musich</dc:creator>
  <cp:lastModifiedBy>Germán Bertachini</cp:lastModifiedBy>
  <cp:revision>8</cp:revision>
  <dcterms:created xsi:type="dcterms:W3CDTF">2020-11-25T19:36:00Z</dcterms:created>
  <dcterms:modified xsi:type="dcterms:W3CDTF">2020-11-26T00:05:02Z</dcterms:modified>
</cp:coreProperties>
</file>